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89" r:id="rId3"/>
    <p:sldId id="322" r:id="rId4"/>
    <p:sldId id="290" r:id="rId5"/>
    <p:sldId id="293" r:id="rId6"/>
    <p:sldId id="301" r:id="rId7"/>
    <p:sldId id="302" r:id="rId8"/>
    <p:sldId id="303" r:id="rId9"/>
    <p:sldId id="305" r:id="rId10"/>
    <p:sldId id="307" r:id="rId11"/>
    <p:sldId id="309" r:id="rId12"/>
    <p:sldId id="312" r:id="rId13"/>
    <p:sldId id="313" r:id="rId14"/>
    <p:sldId id="314" r:id="rId15"/>
    <p:sldId id="315" r:id="rId16"/>
    <p:sldId id="317" r:id="rId17"/>
    <p:sldId id="321" r:id="rId18"/>
    <p:sldId id="287" r:id="rId1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373124-BB8E-4418-90DE-F13B207941FF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BE77671-BB52-4ACF-B749-C84BD7D4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7774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F191-17F4-4D03-9DCD-F4BD09A3E97C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801-BDE6-4470-AF0A-6C42A9AED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6266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9244E-C7A3-4FD8-A4C7-CB9F5FEFBED6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E953-3FE0-431C-B998-A87052F8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950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D26A-6279-402C-B7CC-3199ABA2FCD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A6FF-441E-4AD7-9923-BD7A0A4FC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4419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70EE-5306-4BFC-BA6C-481355A7425A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D14D-810F-41F8-B02F-3EDB97FB28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373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78F1-7B00-4AAB-8874-CA69D064C31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B2378A-0532-468A-AD02-967A011543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7233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3E13-A151-47AF-81E7-B3D1EA6212ED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A0BC-159D-4988-ACB2-A4790B624A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1113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FF20-144B-4590-93B3-17D872ABC262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39C2-6EE9-4070-B079-5BDA61D47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687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8A5A-7A26-43D8-8B4B-472D8E3A0D97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3848-2013-4985-A2D7-502A314442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71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2235-EA34-42B7-81F1-D93B181EC17F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E23B-5DC1-4465-A425-460A6E8DE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1364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C0D6-89FD-4BB1-9806-D8CD1BD879C2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1E95-6DC9-4FF7-820E-A8A85367D9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225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E4BA-DFA1-4433-AB1D-6B30AD8A06C4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ABC6-C943-4E28-87DD-ED1126684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2528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DBFF8-785D-40A2-B370-00324F6C0C21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134CCE-A8F5-40BD-ACC7-6A12F6FD7A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229600" cy="17145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«Развитие творческих способностей,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детей по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r>
              <a:rPr lang="ru-RU" sz="2000" dirty="0" err="1" smtClean="0">
                <a:solidFill>
                  <a:schemeClr val="bg1"/>
                </a:solidFill>
              </a:rPr>
              <a:t>редством</a:t>
            </a:r>
            <a:r>
              <a:rPr lang="ru-RU" sz="2000" dirty="0" smtClean="0">
                <a:solidFill>
                  <a:schemeClr val="bg1"/>
                </a:solidFill>
              </a:rPr>
              <a:t> песочной терапии».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63" y="4286250"/>
            <a:ext cx="2214562" cy="2000250"/>
          </a:xfrm>
        </p:spPr>
        <p:txBody>
          <a:bodyPr/>
          <a:lstStyle/>
          <a:p>
            <a:pPr algn="r" eaLnBrk="1" hangingPunct="1"/>
            <a:r>
              <a:rPr lang="ru-RU" altLang="ru-RU" sz="1800" b="1" dirty="0" smtClean="0">
                <a:solidFill>
                  <a:schemeClr val="bg1"/>
                </a:solidFill>
              </a:rPr>
              <a:t>Подготовила воспитатель МБДОУ «Детский сад с. Купино»</a:t>
            </a:r>
          </a:p>
          <a:p>
            <a:pPr algn="r" eaLnBrk="1" hangingPunct="1"/>
            <a:r>
              <a:rPr lang="ru-RU" altLang="ru-RU" sz="1800" b="1" dirty="0" smtClean="0">
                <a:solidFill>
                  <a:schemeClr val="bg1"/>
                </a:solidFill>
              </a:rPr>
              <a:t>Купина А.Ю</a:t>
            </a:r>
          </a:p>
        </p:txBody>
      </p:sp>
      <p:pic>
        <p:nvPicPr>
          <p:cNvPr id="4100" name="Picture 3" descr="Рисование песком на стеклянном ст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286000"/>
            <a:ext cx="529431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Рисование одним пальцем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Содержимое 6" descr="IMG_18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2984"/>
            <a:ext cx="8115328" cy="53578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Симметрично двумя руками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" name="Содержимое 5" descr="IMG_18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4422"/>
            <a:ext cx="840108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511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Чтобы разнообразить детскую  творческую деятельность, детям предлагаются различные инструменты, 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так же природный и бросовый материалы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Содержимое 10" descr="IMG_18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038600" cy="4071966"/>
          </a:xfrm>
        </p:spPr>
      </p:pic>
      <p:pic>
        <p:nvPicPr>
          <p:cNvPr id="12" name="Содержимое 11" descr="IMG_18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03860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Рисование мячами с разной фактурой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IMG_18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357298"/>
            <a:ext cx="8518469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Рисование инструментами с зубчиками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IMG_18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7972452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Рисование с использованием формочек 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Содержимое 6" descr="IMG_18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14488"/>
            <a:ext cx="4038600" cy="4143404"/>
          </a:xfrm>
        </p:spPr>
      </p:pic>
      <p:pic>
        <p:nvPicPr>
          <p:cNvPr id="6" name="Содержимое 5" descr="IMG_18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14488"/>
            <a:ext cx="403860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chemeClr val="bg1"/>
                </a:solidFill>
                <a:effectLst/>
                <a:latin typeface="+mn-lt"/>
              </a:rPr>
              <a:t>Рисование с использованием трафаретов</a:t>
            </a:r>
            <a:endParaRPr lang="ru-RU" sz="40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Содержимое 6" descr="IMG_18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8329642" cy="450059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Обучение технике рисования песком проводится малыми группами 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IMG_18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80721"/>
            <a:ext cx="8115328" cy="4762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Творческие сеансы проводятся в форме сказки или игры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Содержимое 6" descr="IMG_18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7972452" cy="457203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01135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В одном мгновении видеть вечность, 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Огромный мир - в зерне песка,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В единой горсти - бесконечность 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И небо - в чашечке цветка. 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                                                                           Уильям Блейк 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123" name="Picture 1" descr="C:\Users\sanya\Desktop\bb414300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813" y="2428875"/>
            <a:ext cx="5429250" cy="4160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58690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Песок - один из первых материалов, который ребёнок использует для самостоятельной деятельности: в песочнице, на пляже, в специальной ёмкости. Песок – это уникальная возможность исследовать свой внутренний мир, манипуляции с песком дают ощущения свободы, безопасности и самовыражения. Взаимодействие с песком – одно из популярных в мире направлений </a:t>
            </a:r>
            <a:r>
              <a:rPr lang="ru-RU" sz="2000" dirty="0" err="1" smtClean="0">
                <a:solidFill>
                  <a:schemeClr val="bg1"/>
                </a:solidFill>
                <a:effectLst/>
                <a:latin typeface="+mn-lt"/>
              </a:rPr>
              <a:t>арт-терапии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.</a:t>
            </a:r>
            <a:endParaRPr lang="ru-RU" sz="20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IMG_17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14356"/>
            <a:ext cx="403860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Основоположники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171" name="Picture 10" descr="http://content.foto.mail.ru/mail/talanma/_answers/i-6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1500188"/>
            <a:ext cx="4357688" cy="4071937"/>
          </a:xfrm>
        </p:spPr>
      </p:pic>
      <p:pic>
        <p:nvPicPr>
          <p:cNvPr id="7172" name="Picture 12" descr="http://content.foto.mail.ru/mail/talanma/_answers/i-6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428750"/>
            <a:ext cx="36480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5572140"/>
            <a:ext cx="428628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Режиссёр-мультипликатор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Кэролайн</a:t>
            </a:r>
            <a:r>
              <a:rPr lang="ru-RU" b="1" dirty="0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Лиф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14942" y="5643578"/>
            <a:ext cx="3929058" cy="107157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А</a:t>
            </a:r>
            <a:r>
              <a:rPr lang="ru-RU" b="1" dirty="0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аниматор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Ференц</a:t>
            </a:r>
            <a:r>
              <a:rPr lang="ru-RU" b="1" dirty="0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Чако</a:t>
            </a:r>
            <a:endParaRPr lang="ru-RU" b="1" dirty="0">
              <a:ln w="6350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Рисование песком на стекле в последнее время стало очень популярным занятием. Для работы нужны столы со стеклянной поверхностью и подсветкой.</a:t>
            </a:r>
            <a:endParaRPr lang="ru-RU" sz="20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IMG_1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1600200"/>
            <a:ext cx="707236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sanya\Desktop\dsc06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1714500"/>
            <a:ext cx="621506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57166"/>
            <a:ext cx="8229600" cy="128588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rPr>
              <a:t>Технические приёмы рисования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500" y="1500188"/>
            <a:ext cx="8229600" cy="51435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1785926"/>
            <a:ext cx="8229600" cy="457203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ln w="6350">
                <a:noFill/>
              </a:ln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Рисование кулаком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" name="Содержимое 5" descr="IMG_18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12829"/>
            <a:ext cx="7972452" cy="51022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Рисование ладонью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Содержимое 6" descr="IMG_18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34300"/>
            <a:ext cx="8329642" cy="470934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Рисование щепотью</a:t>
            </a:r>
            <a:endParaRPr lang="ru-RU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Содержимое 6" descr="IMG_18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85860"/>
            <a:ext cx="8186766" cy="507209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1">
      <a:dk1>
        <a:sysClr val="windowText" lastClr="000000"/>
      </a:dk1>
      <a:lt1>
        <a:sysClr val="window" lastClr="FFFFFF"/>
      </a:lt1>
      <a:dk2>
        <a:srgbClr val="FFFF65"/>
      </a:dk2>
      <a:lt2>
        <a:srgbClr val="C9C2D1"/>
      </a:lt2>
      <a:accent1>
        <a:srgbClr val="FFFF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1613</TotalTime>
  <Words>169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«Развитие творческих способностей,   детей поcредством песочной терапии».   </vt:lpstr>
      <vt:lpstr>В одном мгновении видеть вечность,  Огромный мир - в зерне песка, В единой горсти - бесконечность  И небо - в чашечке цветка.                                                                             Уильям Блейк  </vt:lpstr>
      <vt:lpstr>Песок - один из первых материалов, который ребёнок использует для самостоятельной деятельности: в песочнице, на пляже, в специальной ёмкости. Песок – это уникальная возможность исследовать свой внутренний мир, манипуляции с песком дают ощущения свободы, безопасности и самовыражения. Взаимодействие с песком – одно из популярных в мире направлений арт-терапии.</vt:lpstr>
      <vt:lpstr>Основоположники</vt:lpstr>
      <vt:lpstr>Рисование песком на стекле в последнее время стало очень популярным занятием. Для работы нужны столы со стеклянной поверхностью и подсветкой.</vt:lpstr>
      <vt:lpstr>Слайд 6</vt:lpstr>
      <vt:lpstr>Рисование кулаком</vt:lpstr>
      <vt:lpstr>Рисование ладонью</vt:lpstr>
      <vt:lpstr>Рисование щепотью</vt:lpstr>
      <vt:lpstr>Рисование одним пальцем</vt:lpstr>
      <vt:lpstr>Симметрично двумя руками</vt:lpstr>
      <vt:lpstr>Чтобы разнообразить детскую  творческую деятельность, детям предлагаются различные инструменты, а  так же природный и бросовый материалы </vt:lpstr>
      <vt:lpstr>Рисование мячами с разной фактурой</vt:lpstr>
      <vt:lpstr>Рисование инструментами с зубчиками</vt:lpstr>
      <vt:lpstr>Рисование с использованием формочек </vt:lpstr>
      <vt:lpstr> Рисование с использованием трафаретов</vt:lpstr>
      <vt:lpstr>Обучение технике рисования песком проводится малыми группами </vt:lpstr>
      <vt:lpstr>Творческие сеансы проводятся в форме сказки или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песком</dc:title>
  <dc:creator>sanya</dc:creator>
  <cp:lastModifiedBy>Admin</cp:lastModifiedBy>
  <cp:revision>163</cp:revision>
  <dcterms:created xsi:type="dcterms:W3CDTF">2013-09-30T16:47:17Z</dcterms:created>
  <dcterms:modified xsi:type="dcterms:W3CDTF">2015-03-24T18:19:14Z</dcterms:modified>
</cp:coreProperties>
</file>